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615" autoAdjust="0"/>
    <p:restoredTop sz="86477" autoAdjust="0"/>
  </p:normalViewPr>
  <p:slideViewPr>
    <p:cSldViewPr>
      <p:cViewPr varScale="1">
        <p:scale>
          <a:sx n="79" d="100"/>
          <a:sy n="79" d="100"/>
        </p:scale>
        <p:origin x="-1494" y="-90"/>
      </p:cViewPr>
      <p:guideLst>
        <p:guide orient="horz" pos="2160"/>
        <p:guide pos="2880"/>
      </p:guideLst>
    </p:cSldViewPr>
  </p:slideViewPr>
  <p:outlineViewPr>
    <p:cViewPr>
      <p:scale>
        <a:sx n="33" d="100"/>
        <a:sy n="33" d="100"/>
      </p:scale>
      <p:origin x="21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D6F42585-C1F8-47DF-97A0-DA984D184F9C}"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D22D79-0807-4425-BCC6-2232129F38D4}" type="datetimeFigureOut">
              <a:rPr lang="ru-RU" smtClean="0"/>
              <a:pPr/>
              <a:t>23.11.2015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6F42585-C1F8-47DF-97A0-DA984D184F9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D22D79-0807-4425-BCC6-2232129F38D4}" type="datetimeFigureOut">
              <a:rPr lang="ru-RU" smtClean="0"/>
              <a:pPr/>
              <a:t>23.11.2015</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6F42585-C1F8-47DF-97A0-DA984D184F9C}"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pPr algn="ctr"/>
            <a:r>
              <a:rPr lang="ru-RU" sz="6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Times New Roman" pitchFamily="18" charset="0"/>
                <a:cs typeface="Times New Roman" pitchFamily="18" charset="0"/>
              </a:rPr>
              <a:t>Новогодняя   открытка</a:t>
            </a:r>
            <a:endParaRPr lang="ru-RU" sz="6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Times New Roman" pitchFamily="18" charset="0"/>
              <a:cs typeface="Times New Roman" pitchFamily="18" charset="0"/>
            </a:endParaRPr>
          </a:p>
        </p:txBody>
      </p:sp>
      <p:sp>
        <p:nvSpPr>
          <p:cNvPr id="4" name="Подзаголовок 3"/>
          <p:cNvSpPr>
            <a:spLocks noGrp="1"/>
          </p:cNvSpPr>
          <p:nvPr>
            <p:ph type="subTitle" idx="1"/>
          </p:nvPr>
        </p:nvSpPr>
        <p:spPr>
          <a:xfrm>
            <a:off x="2643174" y="3500438"/>
            <a:ext cx="5744922" cy="3071834"/>
          </a:xfrm>
        </p:spPr>
        <p:txBody>
          <a:bodyPr>
            <a:normAutofit/>
          </a:bodyPr>
          <a:lstStyle/>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r>
              <a:rPr lang="en-US" sz="1600" dirty="0" err="1" smtClean="0">
                <a:latin typeface="Times New Roman" pitchFamily="18" charset="0"/>
                <a:cs typeface="Times New Roman" pitchFamily="18" charset="0"/>
              </a:rPr>
              <a:t>Boc</a:t>
            </a:r>
            <a:r>
              <a:rPr lang="ru-RU" sz="1600" dirty="0" smtClean="0">
                <a:latin typeface="Times New Roman" pitchFamily="18" charset="0"/>
                <a:cs typeface="Times New Roman" pitchFamily="18" charset="0"/>
              </a:rPr>
              <a:t>питатель: </a:t>
            </a:r>
            <a:r>
              <a:rPr lang="en-US" sz="1600" dirty="0" smtClean="0">
                <a:latin typeface="Times New Roman" pitchFamily="18" charset="0"/>
                <a:cs typeface="Times New Roman" pitchFamily="18" charset="0"/>
              </a:rPr>
              <a:t>M</a:t>
            </a:r>
            <a:r>
              <a:rPr lang="ru-RU" sz="1600" dirty="0" err="1" smtClean="0">
                <a:latin typeface="Times New Roman" pitchFamily="18" charset="0"/>
                <a:cs typeface="Times New Roman" pitchFamily="18" charset="0"/>
              </a:rPr>
              <a:t>адиярова</a:t>
            </a:r>
            <a:r>
              <a:rPr lang="ru-RU" sz="1600" dirty="0" smtClean="0">
                <a:latin typeface="Times New Roman" pitchFamily="18" charset="0"/>
                <a:cs typeface="Times New Roman" pitchFamily="18" charset="0"/>
              </a:rPr>
              <a:t> С.Ю.</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2357454"/>
          </a:xfrm>
        </p:spPr>
        <p:txBody>
          <a:bodyPr>
            <a:normAutofit/>
          </a:bodyPr>
          <a:lstStyle/>
          <a:p>
            <a:pPr algn="ctr"/>
            <a:r>
              <a:rPr lang="ru-RU" sz="24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Ёлочка.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Для того чтобы сделать елочку необходимо 3 зелёных квадрата разного размера. </a:t>
            </a:r>
            <a:r>
              <a:rPr lang="ru-RU" sz="2000" dirty="0" smtClean="0">
                <a:latin typeface="Times New Roman" pitchFamily="18" charset="0"/>
                <a:cs typeface="Times New Roman" pitchFamily="18" charset="0"/>
              </a:rPr>
              <a:t>Согните </a:t>
            </a:r>
            <a:r>
              <a:rPr lang="ru-RU" sz="2000" dirty="0" smtClean="0">
                <a:latin typeface="Times New Roman" pitchFamily="18" charset="0"/>
                <a:cs typeface="Times New Roman" pitchFamily="18" charset="0"/>
              </a:rPr>
              <a:t>квадрат пополам, совмещая два противоположных угла. </a:t>
            </a:r>
            <a:r>
              <a:rPr lang="ru-RU" sz="2000" dirty="0" smtClean="0">
                <a:latin typeface="Times New Roman" pitchFamily="18" charset="0"/>
                <a:cs typeface="Times New Roman" pitchFamily="18" charset="0"/>
              </a:rPr>
              <a:t>Приклеите </a:t>
            </a:r>
            <a:r>
              <a:rPr lang="ru-RU" sz="2000" dirty="0" smtClean="0">
                <a:latin typeface="Times New Roman" pitchFamily="18" charset="0"/>
                <a:cs typeface="Times New Roman" pitchFamily="18" charset="0"/>
              </a:rPr>
              <a:t>треугольники друг к другу по убыванию</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3" name="Содержимое 2"/>
          <p:cNvSpPr>
            <a:spLocks noGrp="1"/>
          </p:cNvSpPr>
          <p:nvPr>
            <p:ph sz="half" idx="1"/>
          </p:nvPr>
        </p:nvSpPr>
        <p:spPr>
          <a:xfrm>
            <a:off x="457200" y="2857496"/>
            <a:ext cx="4038600" cy="3497428"/>
          </a:xfrm>
        </p:spPr>
        <p:txBody>
          <a:bodyPr/>
          <a:lstStyle/>
          <a:p>
            <a:endParaRPr lang="ru-RU" dirty="0"/>
          </a:p>
        </p:txBody>
      </p:sp>
      <p:sp>
        <p:nvSpPr>
          <p:cNvPr id="4" name="Содержимое 3"/>
          <p:cNvSpPr>
            <a:spLocks noGrp="1"/>
          </p:cNvSpPr>
          <p:nvPr>
            <p:ph sz="half" idx="2"/>
          </p:nvPr>
        </p:nvSpPr>
        <p:spPr>
          <a:xfrm>
            <a:off x="4648200" y="2786057"/>
            <a:ext cx="4038600" cy="3568867"/>
          </a:xfrm>
        </p:spPr>
        <p:txBody>
          <a:bodyPr/>
          <a:lstStyle/>
          <a:p>
            <a:endParaRPr lang="ru-RU" dirty="0"/>
          </a:p>
        </p:txBody>
      </p:sp>
      <p:pic>
        <p:nvPicPr>
          <p:cNvPr id="1027" name="Picture 3" descr="C:\Documents and Settings\Admin\Рабочий стол\поделка\IMG_2944.JPG"/>
          <p:cNvPicPr>
            <a:picLocks noChangeAspect="1" noChangeArrowheads="1"/>
          </p:cNvPicPr>
          <p:nvPr/>
        </p:nvPicPr>
        <p:blipFill>
          <a:blip r:embed="rId2" cstate="print"/>
          <a:srcRect/>
          <a:stretch>
            <a:fillRect/>
          </a:stretch>
        </p:blipFill>
        <p:spPr bwMode="auto">
          <a:xfrm>
            <a:off x="4500562" y="2857496"/>
            <a:ext cx="4131084" cy="3357586"/>
          </a:xfrm>
          <a:prstGeom prst="rect">
            <a:avLst/>
          </a:prstGeom>
          <a:noFill/>
        </p:spPr>
      </p:pic>
      <p:pic>
        <p:nvPicPr>
          <p:cNvPr id="1028" name="Picture 4" descr="C:\Documents and Settings\Admin\Рабочий стол\IMG_2934.JPG"/>
          <p:cNvPicPr>
            <a:picLocks noChangeAspect="1" noChangeArrowheads="1"/>
          </p:cNvPicPr>
          <p:nvPr/>
        </p:nvPicPr>
        <p:blipFill>
          <a:blip r:embed="rId3" cstate="print"/>
          <a:srcRect/>
          <a:stretch>
            <a:fillRect/>
          </a:stretch>
        </p:blipFill>
        <p:spPr bwMode="auto">
          <a:xfrm>
            <a:off x="107126" y="2857496"/>
            <a:ext cx="4822064" cy="342902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1928826"/>
          </a:xfrm>
        </p:spPr>
        <p:txBody>
          <a:bodyPr>
            <a:normAutofit fontScale="90000"/>
          </a:bodyPr>
          <a:lstStyle/>
          <a:p>
            <a:pPr algn="ctr"/>
            <a:r>
              <a:rPr lang="ru-RU" sz="2400" dirty="0" smtClean="0">
                <a:latin typeface="Times New Roman" pitchFamily="18" charset="0"/>
                <a:cs typeface="Times New Roman" pitchFamily="18" charset="0"/>
              </a:rPr>
              <a:t>Фигура Деда Мороза.</a:t>
            </a:r>
            <a:br>
              <a:rPr lang="ru-RU" sz="24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Сложите</a:t>
            </a: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из квадрата красной бумаги базовую форму «воздушный змей». </a:t>
            </a:r>
            <a:r>
              <a:rPr lang="ru-RU" sz="2400" dirty="0" smtClean="0">
                <a:latin typeface="Times New Roman" pitchFamily="18" charset="0"/>
                <a:cs typeface="Times New Roman" pitchFamily="18" charset="0"/>
              </a:rPr>
              <a:t>Поднимите </a:t>
            </a:r>
            <a:r>
              <a:rPr lang="ru-RU" sz="2400" dirty="0" smtClean="0">
                <a:latin typeface="Times New Roman" pitchFamily="18" charset="0"/>
                <a:cs typeface="Times New Roman" pitchFamily="18" charset="0"/>
              </a:rPr>
              <a:t>нижнюю часть заготовки так, чтобы вершины углов совпали. Затем опустите верхний угол (захватывая один слой бумаги) на себя  не касаясь  нижней стороны.</a:t>
            </a:r>
            <a:endParaRPr lang="ru-RU" sz="2400" dirty="0">
              <a:latin typeface="Times New Roman" pitchFamily="18" charset="0"/>
              <a:cs typeface="Times New Roman" pitchFamily="18" charset="0"/>
            </a:endParaRPr>
          </a:p>
        </p:txBody>
      </p:sp>
      <p:sp>
        <p:nvSpPr>
          <p:cNvPr id="3" name="Содержимое 2"/>
          <p:cNvSpPr>
            <a:spLocks noGrp="1"/>
          </p:cNvSpPr>
          <p:nvPr>
            <p:ph sz="half" idx="1"/>
          </p:nvPr>
        </p:nvSpPr>
        <p:spPr>
          <a:xfrm>
            <a:off x="457200" y="2786057"/>
            <a:ext cx="4038600" cy="3568867"/>
          </a:xfrm>
        </p:spPr>
        <p:txBody>
          <a:bodyPr/>
          <a:lstStyle/>
          <a:p>
            <a:endParaRPr lang="ru-RU" dirty="0"/>
          </a:p>
        </p:txBody>
      </p:sp>
      <p:sp>
        <p:nvSpPr>
          <p:cNvPr id="4" name="Содержимое 3"/>
          <p:cNvSpPr>
            <a:spLocks noGrp="1"/>
          </p:cNvSpPr>
          <p:nvPr>
            <p:ph sz="half" idx="2"/>
          </p:nvPr>
        </p:nvSpPr>
        <p:spPr>
          <a:xfrm>
            <a:off x="4648200" y="2714619"/>
            <a:ext cx="4038600" cy="3640305"/>
          </a:xfrm>
        </p:spPr>
        <p:txBody>
          <a:bodyPr/>
          <a:lstStyle/>
          <a:p>
            <a:endParaRPr lang="ru-RU" dirty="0"/>
          </a:p>
        </p:txBody>
      </p:sp>
      <p:pic>
        <p:nvPicPr>
          <p:cNvPr id="2050" name="Picture 2" descr="C:\Documents and Settings\Admin\Рабочий стол\поделка\IMG_2936.JPG"/>
          <p:cNvPicPr>
            <a:picLocks noChangeAspect="1" noChangeArrowheads="1"/>
          </p:cNvPicPr>
          <p:nvPr/>
        </p:nvPicPr>
        <p:blipFill>
          <a:blip r:embed="rId2" cstate="print"/>
          <a:srcRect/>
          <a:stretch>
            <a:fillRect/>
          </a:stretch>
        </p:blipFill>
        <p:spPr bwMode="auto">
          <a:xfrm>
            <a:off x="276630" y="2714620"/>
            <a:ext cx="4223931" cy="3747127"/>
          </a:xfrm>
          <a:prstGeom prst="rect">
            <a:avLst/>
          </a:prstGeom>
          <a:noFill/>
        </p:spPr>
      </p:pic>
      <p:pic>
        <p:nvPicPr>
          <p:cNvPr id="2051" name="Picture 3" descr="C:\Documents and Settings\Admin\Рабочий стол\IMG_2938.JPG"/>
          <p:cNvPicPr>
            <a:picLocks noChangeAspect="1" noChangeArrowheads="1"/>
          </p:cNvPicPr>
          <p:nvPr/>
        </p:nvPicPr>
        <p:blipFill>
          <a:blip r:embed="rId3" cstate="print"/>
          <a:srcRect/>
          <a:stretch>
            <a:fillRect/>
          </a:stretch>
        </p:blipFill>
        <p:spPr bwMode="auto">
          <a:xfrm>
            <a:off x="4643438" y="2714620"/>
            <a:ext cx="4214842" cy="3786214"/>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867656"/>
          </a:xfrm>
        </p:spPr>
        <p:txBody>
          <a:bodyPr>
            <a:normAutofit/>
          </a:bodyPr>
          <a:lstStyle/>
          <a:p>
            <a:pPr algn="ct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Согните  </a:t>
            </a:r>
            <a:r>
              <a:rPr lang="ru-RU" sz="2000" dirty="0" smtClean="0">
                <a:latin typeface="Times New Roman" pitchFamily="18" charset="0"/>
                <a:cs typeface="Times New Roman" pitchFamily="18" charset="0"/>
              </a:rPr>
              <a:t>работу , оставляя складку -молнию (похожую на сгиб шапки).  Согните выступившие края совмещая с боковыми  сторонами треугольника. Получился дед мороз. Затем  </a:t>
            </a:r>
            <a:r>
              <a:rPr lang="ru-RU" sz="2000" dirty="0" smtClean="0">
                <a:latin typeface="Times New Roman" pitchFamily="18" charset="0"/>
                <a:cs typeface="Times New Roman" pitchFamily="18" charset="0"/>
              </a:rPr>
              <a:t>приклеите  </a:t>
            </a:r>
            <a:r>
              <a:rPr lang="ru-RU" sz="2000" dirty="0" smtClean="0">
                <a:latin typeface="Times New Roman" pitchFamily="18" charset="0"/>
                <a:cs typeface="Times New Roman" pitchFamily="18" charset="0"/>
              </a:rPr>
              <a:t>к верхушке ёлки.</a:t>
            </a:r>
            <a:endParaRPr lang="ru-RU" sz="2000" dirty="0">
              <a:latin typeface="Times New Roman" pitchFamily="18" charset="0"/>
              <a:cs typeface="Times New Roman" pitchFamily="18" charset="0"/>
            </a:endParaRPr>
          </a:p>
        </p:txBody>
      </p:sp>
      <p:sp>
        <p:nvSpPr>
          <p:cNvPr id="3" name="Содержимое 2"/>
          <p:cNvSpPr>
            <a:spLocks noGrp="1"/>
          </p:cNvSpPr>
          <p:nvPr>
            <p:ph sz="half" idx="1"/>
          </p:nvPr>
        </p:nvSpPr>
        <p:spPr>
          <a:xfrm>
            <a:off x="457200" y="2928934"/>
            <a:ext cx="4038600" cy="3425990"/>
          </a:xfrm>
        </p:spPr>
        <p:txBody>
          <a:bodyPr/>
          <a:lstStyle/>
          <a:p>
            <a:endParaRPr lang="ru-RU" dirty="0"/>
          </a:p>
        </p:txBody>
      </p:sp>
      <p:sp>
        <p:nvSpPr>
          <p:cNvPr id="4" name="Содержимое 3"/>
          <p:cNvSpPr>
            <a:spLocks noGrp="1"/>
          </p:cNvSpPr>
          <p:nvPr>
            <p:ph sz="half" idx="2"/>
          </p:nvPr>
        </p:nvSpPr>
        <p:spPr>
          <a:xfrm>
            <a:off x="4648200" y="2786057"/>
            <a:ext cx="4038600" cy="3568867"/>
          </a:xfrm>
        </p:spPr>
        <p:txBody>
          <a:bodyPr/>
          <a:lstStyle/>
          <a:p>
            <a:endParaRPr lang="ru-RU" dirty="0"/>
          </a:p>
        </p:txBody>
      </p:sp>
      <p:pic>
        <p:nvPicPr>
          <p:cNvPr id="3074" name="Picture 2" descr="C:\Documents and Settings\Admin\Рабочий стол\IMG_2940.JPG"/>
          <p:cNvPicPr>
            <a:picLocks noChangeAspect="1" noChangeArrowheads="1"/>
          </p:cNvPicPr>
          <p:nvPr/>
        </p:nvPicPr>
        <p:blipFill>
          <a:blip r:embed="rId2" cstate="print"/>
          <a:srcRect/>
          <a:stretch>
            <a:fillRect/>
          </a:stretch>
        </p:blipFill>
        <p:spPr bwMode="auto">
          <a:xfrm>
            <a:off x="285720" y="2786058"/>
            <a:ext cx="4214842" cy="3814793"/>
          </a:xfrm>
          <a:prstGeom prst="rect">
            <a:avLst/>
          </a:prstGeom>
          <a:noFill/>
        </p:spPr>
      </p:pic>
      <p:pic>
        <p:nvPicPr>
          <p:cNvPr id="3075" name="Picture 3" descr="C:\Documents and Settings\Admin\Рабочий стол\IMG_2943.JPG"/>
          <p:cNvPicPr>
            <a:picLocks noChangeAspect="1" noChangeArrowheads="1"/>
          </p:cNvPicPr>
          <p:nvPr/>
        </p:nvPicPr>
        <p:blipFill>
          <a:blip r:embed="rId3" cstate="print"/>
          <a:srcRect/>
          <a:stretch>
            <a:fillRect/>
          </a:stretch>
        </p:blipFill>
        <p:spPr bwMode="auto">
          <a:xfrm>
            <a:off x="4572000" y="2725706"/>
            <a:ext cx="4214842" cy="379361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Н</a:t>
            </a:r>
            <a:r>
              <a:rPr lang="ru-RU" sz="2000" dirty="0" smtClean="0">
                <a:latin typeface="Times New Roman" pitchFamily="18" charset="0"/>
                <a:cs typeface="Times New Roman" pitchFamily="18" charset="0"/>
              </a:rPr>
              <a:t>арисуйте  </a:t>
            </a:r>
            <a:r>
              <a:rPr lang="ru-RU" sz="2000" dirty="0" smtClean="0">
                <a:latin typeface="Times New Roman" pitchFamily="18" charset="0"/>
                <a:cs typeface="Times New Roman" pitchFamily="18" charset="0"/>
              </a:rPr>
              <a:t>лицо  у деда мороза, </a:t>
            </a:r>
            <a:r>
              <a:rPr lang="ru-RU" sz="2000" dirty="0" smtClean="0">
                <a:latin typeface="Times New Roman" pitchFamily="18" charset="0"/>
                <a:cs typeface="Times New Roman" pitchFamily="18" charset="0"/>
              </a:rPr>
              <a:t>приклеите и украсьте мишурой  верхушку  </a:t>
            </a:r>
            <a:r>
              <a:rPr lang="ru-RU" sz="2000" dirty="0" smtClean="0">
                <a:latin typeface="Times New Roman" pitchFamily="18" charset="0"/>
                <a:cs typeface="Times New Roman" pitchFamily="18" charset="0"/>
              </a:rPr>
              <a:t>шапки и </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ёлочку </a:t>
            </a:r>
            <a:r>
              <a:rPr lang="ru-RU" sz="2000" dirty="0" err="1" smtClean="0">
                <a:latin typeface="Times New Roman" pitchFamily="18" charset="0"/>
                <a:cs typeface="Times New Roman" pitchFamily="18" charset="0"/>
              </a:rPr>
              <a:t>паетками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
        <p:nvSpPr>
          <p:cNvPr id="3" name="Содержимое 2"/>
          <p:cNvSpPr>
            <a:spLocks noGrp="1"/>
          </p:cNvSpPr>
          <p:nvPr>
            <p:ph sz="half" idx="1"/>
          </p:nvPr>
        </p:nvSpPr>
        <p:spPr>
          <a:xfrm>
            <a:off x="457200" y="2500305"/>
            <a:ext cx="4038600" cy="3854619"/>
          </a:xfrm>
        </p:spPr>
        <p:txBody>
          <a:bodyPr/>
          <a:lstStyle/>
          <a:p>
            <a:endParaRPr lang="ru-RU" dirty="0"/>
          </a:p>
        </p:txBody>
      </p:sp>
      <p:sp>
        <p:nvSpPr>
          <p:cNvPr id="4" name="Содержимое 3"/>
          <p:cNvSpPr>
            <a:spLocks noGrp="1"/>
          </p:cNvSpPr>
          <p:nvPr>
            <p:ph sz="half" idx="2"/>
          </p:nvPr>
        </p:nvSpPr>
        <p:spPr>
          <a:xfrm>
            <a:off x="4648200" y="2500306"/>
            <a:ext cx="4038600" cy="3854618"/>
          </a:xfrm>
        </p:spPr>
        <p:txBody>
          <a:bodyPr/>
          <a:lstStyle/>
          <a:p>
            <a:endParaRPr lang="ru-RU" dirty="0"/>
          </a:p>
        </p:txBody>
      </p:sp>
      <p:pic>
        <p:nvPicPr>
          <p:cNvPr id="4098" name="Picture 2" descr="C:\Documents and Settings\Admin\Рабочий стол\поделка\IMG_2930.JPG"/>
          <p:cNvPicPr>
            <a:picLocks noChangeAspect="1" noChangeArrowheads="1"/>
          </p:cNvPicPr>
          <p:nvPr/>
        </p:nvPicPr>
        <p:blipFill>
          <a:blip r:embed="rId2" cstate="print"/>
          <a:srcRect/>
          <a:stretch>
            <a:fillRect/>
          </a:stretch>
        </p:blipFill>
        <p:spPr bwMode="auto">
          <a:xfrm>
            <a:off x="126787" y="2357430"/>
            <a:ext cx="4529603" cy="4071966"/>
          </a:xfrm>
          <a:prstGeom prst="rect">
            <a:avLst/>
          </a:prstGeom>
          <a:noFill/>
        </p:spPr>
      </p:pic>
      <p:pic>
        <p:nvPicPr>
          <p:cNvPr id="4099" name="Picture 3" descr="C:\Documents and Settings\Admin\Рабочий стол\поделка\IMG_2933.JPG"/>
          <p:cNvPicPr>
            <a:picLocks noChangeAspect="1" noChangeArrowheads="1"/>
          </p:cNvPicPr>
          <p:nvPr/>
        </p:nvPicPr>
        <p:blipFill>
          <a:blip r:embed="rId3" cstate="print"/>
          <a:srcRect/>
          <a:stretch>
            <a:fillRect/>
          </a:stretch>
        </p:blipFill>
        <p:spPr bwMode="auto">
          <a:xfrm>
            <a:off x="4732709" y="2357430"/>
            <a:ext cx="4350564" cy="414340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2153408"/>
          </a:xfrm>
        </p:spPr>
        <p:txBody>
          <a:bodyPr>
            <a:normAutofit/>
          </a:bodyPr>
          <a:lstStyle/>
          <a:p>
            <a:pPr algn="ctr"/>
            <a:r>
              <a:rPr lang="ru-RU" sz="3600" dirty="0" smtClean="0">
                <a:latin typeface="Times New Roman" pitchFamily="18" charset="0"/>
                <a:cs typeface="Times New Roman" pitchFamily="18" charset="0"/>
              </a:rPr>
              <a:t>Спасибо!</a:t>
            </a:r>
            <a:endParaRPr lang="ru-RU" sz="3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182</TotalTime>
  <Words>68</Words>
  <Application>Microsoft Office PowerPoint</Application>
  <PresentationFormat>Экран (4:3)</PresentationFormat>
  <Paragraphs>15</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Поток</vt:lpstr>
      <vt:lpstr>Новогодняя   открытка</vt:lpstr>
      <vt:lpstr>      Ёлочка.       Для того чтобы сделать елочку необходимо 3 зелёных квадрата разного размера. Согните квадрат пополам, совмещая два противоположных угла. Приклеите треугольники друг к другу по убыванию.</vt:lpstr>
      <vt:lpstr>Фигура Деда Мороза. Сложите из квадрата красной бумаги базовую форму «воздушный змей». Поднимите нижнюю часть заготовки так, чтобы вершины углов совпали. Затем опустите верхний угол (захватывая один слой бумаги) на себя  не касаясь  нижней стороны.</vt:lpstr>
      <vt:lpstr>        Согните  работу , оставляя складку -молнию (похожую на сгиб шапки).  Согните выступившие края совмещая с боковыми  сторонами треугольника. Получился дед мороз. Затем  приклеите  к верхушке ёлки.</vt:lpstr>
      <vt:lpstr> Нарисуйте  лицо  у деда мороза, приклеите и украсьте мишурой  верхушку  шапки и   ёлочку паетками.</vt:lpstr>
      <vt:lpstr>Спасибо!</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Новогодняя   открытка</dc:title>
  <dc:creator>Admin</dc:creator>
  <cp:lastModifiedBy>Pc</cp:lastModifiedBy>
  <cp:revision>21</cp:revision>
  <dcterms:created xsi:type="dcterms:W3CDTF">2016-01-23T15:39:14Z</dcterms:created>
  <dcterms:modified xsi:type="dcterms:W3CDTF">2015-11-23T12:55:04Z</dcterms:modified>
</cp:coreProperties>
</file>