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77" autoAdjust="0"/>
    <p:restoredTop sz="94660"/>
  </p:normalViewPr>
  <p:slideViewPr>
    <p:cSldViewPr>
      <p:cViewPr varScale="1">
        <p:scale>
          <a:sx n="65" d="100"/>
          <a:sy n="65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C22E6-75F9-40B2-BB41-7B00193776AE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7E3C-C30F-4B6A-9956-C30ECE6858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C22E6-75F9-40B2-BB41-7B00193776AE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7E3C-C30F-4B6A-9956-C30ECE68580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C22E6-75F9-40B2-BB41-7B00193776AE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7E3C-C30F-4B6A-9956-C30ECE6858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C22E6-75F9-40B2-BB41-7B00193776AE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7E3C-C30F-4B6A-9956-C30ECE68580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C22E6-75F9-40B2-BB41-7B00193776AE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7E3C-C30F-4B6A-9956-C30ECE6858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C22E6-75F9-40B2-BB41-7B00193776AE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7E3C-C30F-4B6A-9956-C30ECE6858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C22E6-75F9-40B2-BB41-7B00193776AE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7E3C-C30F-4B6A-9956-C30ECE6858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C22E6-75F9-40B2-BB41-7B00193776AE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7E3C-C30F-4B6A-9956-C30ECE68580C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C22E6-75F9-40B2-BB41-7B00193776AE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7E3C-C30F-4B6A-9956-C30ECE68580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C22E6-75F9-40B2-BB41-7B00193776AE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7E3C-C30F-4B6A-9956-C30ECE68580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C22E6-75F9-40B2-BB41-7B00193776AE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577E3C-C30F-4B6A-9956-C30ECE68580C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C0C22E6-75F9-40B2-BB41-7B00193776AE}" type="datetimeFigureOut">
              <a:rPr lang="ru-RU" smtClean="0"/>
              <a:t>28.02.2016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7577E3C-C30F-4B6A-9956-C30ECE68580C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800200"/>
          </a:xfrm>
        </p:spPr>
        <p:txBody>
          <a:bodyPr>
            <a:normAutofit/>
          </a:bodyPr>
          <a:lstStyle/>
          <a:p>
            <a:r>
              <a:rPr lang="ru-RU" sz="2000" cap="al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ЗИМА -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самое любимое время года детей, можно кататься на санках,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лыжах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коньках, сходить в лес на горки. Особенно хорошо, когда зима снежная, когда вокруг много сугробов. Здесь можно и замков настроить,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снежных баб налепить, поиграть в снежки.</a:t>
            </a:r>
            <a: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636912"/>
            <a:ext cx="6400800" cy="352839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SER\Desktop\зима 2016\DSC026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64904"/>
            <a:ext cx="3600400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зима 2016\DSC027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105" y="2564904"/>
            <a:ext cx="3128351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зима 2016\DSC0269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980" y="4067270"/>
            <a:ext cx="2376264" cy="1882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7041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зима 2016\DSC027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836712"/>
            <a:ext cx="5739203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зима 2016\DSC027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73016"/>
            <a:ext cx="3679437" cy="2741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1485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зима 2016\DSC0269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692696"/>
            <a:ext cx="4248471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зима 2016\DSC027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125" y="1916832"/>
            <a:ext cx="3951133" cy="296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SER\Desktop\зима 2016\DSC0269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066" y="3832029"/>
            <a:ext cx="3470443" cy="260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SER\Desktop\зима 2016\DSC0271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707" y="4365104"/>
            <a:ext cx="2868097" cy="2151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SER\Desktop\зима 2016\DSC0270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655629"/>
            <a:ext cx="2449701" cy="183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9432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298584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какая красота в зимнем лесу! Стоишь и не можешь налюбоваться всем великолепием зимнего леса. Ели закутаны в белые шубы, тоненькие березки увешаны серебром, а на пеньках лежат белые пушистые шапки. Снег укрыл все белым блестящим ковром, преобразил землю, словно в сказке. </a:t>
            </a:r>
            <a:b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USER\Desktop\Зима ...или как мы парежили карантин\горка\DSC02461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Зима ...или как мы парежили карантин\горка\DSC02470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2969419"/>
            <a:ext cx="3822700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2190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Зима ...или как мы парежили карантин\горка\DSC0249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4"/>
            <a:ext cx="8064896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9750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esktop\Зима ...или как мы парежили карантин\горка\DSC025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4953" y="764704"/>
            <a:ext cx="4633797" cy="347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ER\Desktop\Зима ...или как мы парежили карантин\горка\DSC025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787666"/>
            <a:ext cx="3531376" cy="2648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USER\Desktop\Зима ...или как мы парежили карантин\горка\DSC0250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789040"/>
            <a:ext cx="3855844" cy="289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4332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Зима ...или как мы парежили карантин\горка\DSC025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2510336" cy="1882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Зима ...или как мы парежили карантин\горка\DSC0249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060848"/>
            <a:ext cx="5085909" cy="3814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USER\Desktop\Зима ...или как мы парежили карантин\горка\DSC025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725144"/>
            <a:ext cx="2456460" cy="184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56220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79</TotalTime>
  <Words>52</Words>
  <Application>Microsoft Office PowerPoint</Application>
  <PresentationFormat>Экран (4:3)</PresentationFormat>
  <Paragraphs>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Волна</vt:lpstr>
      <vt:lpstr>ЗИМА - самое любимое время года детей, можно кататься на санках, лыжах, коньках, сходить в лес на горки. Особенно хорошо, когда зима снежная, когда вокруг много сугробов. Здесь можно и замков настроить,  снежных баб налепить, поиграть в снежки. </vt:lpstr>
      <vt:lpstr>Презентация PowerPoint</vt:lpstr>
      <vt:lpstr>Презентация PowerPoint</vt:lpstr>
      <vt:lpstr>А какая красота в зимнем лесу! Стоишь и не можешь налюбоваться всем великолепием зимнего леса. Ели закутаны в белые шубы, тоненькие березки увешаны серебром, а на пеньках лежат белые пушистые шапки. Снег укрыл все белым блестящим ковром, преобразил землю, словно в сказке. 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7</cp:revision>
  <dcterms:created xsi:type="dcterms:W3CDTF">2016-02-28T08:17:23Z</dcterms:created>
  <dcterms:modified xsi:type="dcterms:W3CDTF">2016-02-28T09:37:21Z</dcterms:modified>
</cp:coreProperties>
</file>