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99980-1C9D-429D-8EE0-28C76D14C8AF}" type="datetimeFigureOut">
              <a:rPr lang="ru-RU" smtClean="0"/>
              <a:t>29.02.2016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9E61B-04EC-406E-898A-0D3FCA2A2ACE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368152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Уже несколько десятилетий мы верны традиции широко и всенародно встречать праздник защитника Отечества и отмечать его с особой торжественностью и теплотой.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7" descr="fevralz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83568" y="1484784"/>
            <a:ext cx="7992888" cy="4680520"/>
          </a:xfrm>
        </p:spPr>
      </p:pic>
    </p:spTree>
    <p:extLst>
      <p:ext uri="{BB962C8B-B14F-4D97-AF65-F5344CB8AC3E}">
        <p14:creationId xmlns:p14="http://schemas.microsoft.com/office/powerpoint/2010/main" val="315850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23 февраля библиотекарь поселка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Кирзавод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Наталия Глебовна подготовила интересную игровую программу, и навестила воспитанников МАДОУ № 50.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игровой программы мальчики превращались в отважных капитанов, ловких юнг и умелых штурманов. А еще мальчишки получили возможность блеснуть эрудицией и продемонстрировать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 знания. Так же ребята ознакомились с книгами о наших защитниках, стихами о боевых буднях солдат, о военных наградах.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USER\Desktop\библиотека к 23 февраля\DSC0265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59075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библиотека к 23 февраля\DSC0266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759075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792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иблиотека к 23 февраля\DSC026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36" y="1114358"/>
            <a:ext cx="6912768" cy="4997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443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библиотека к 23 февраля\DSCN05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42" y="548680"/>
            <a:ext cx="3127257" cy="234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библиотека к 23 февраля\DSCN05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197" y="548681"/>
            <a:ext cx="3381172" cy="234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библиотека к 23 февраля\DSCN056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42" y="3398367"/>
            <a:ext cx="3278594" cy="276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\Desktop\библиотека к 23 февраля\DSCN05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197" y="3390175"/>
            <a:ext cx="3381172" cy="2775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025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библиотека к 23 февраля\DSCN05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32656"/>
            <a:ext cx="5486490" cy="4115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библиотека к 23 февраля\DSCN05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44" y="3068960"/>
            <a:ext cx="4526044" cy="339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572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библиотека к 23 февраля\DSC026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5150629" cy="386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\Desktop\библиотека к 23 февраля\DSCN056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77072"/>
            <a:ext cx="3268844" cy="245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397933"/>
      </p:ext>
    </p:extLst>
  </p:cSld>
  <p:clrMapOvr>
    <a:masterClrMapping/>
  </p:clrMapOvr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Зима</Template>
  <TotalTime>39</TotalTime>
  <Words>42</Words>
  <Application>Microsoft Office PowerPoint</Application>
  <PresentationFormat>Экран (4:3)</PresentationFormat>
  <Paragraphs>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Winter</vt:lpstr>
      <vt:lpstr>Уже несколько десятилетий мы верны традиции широко и всенародно встречать праздник защитника Отечества и отмечать его с особой торжественностью и теплотой. </vt:lpstr>
      <vt:lpstr>К 23 февраля библиотекарь поселка Кирзавод Наталия Глебовна подготовила интересную игровую программу, и навестила воспитанников МАДОУ № 50. Во время игровой программы мальчики превращались в отважных капитанов, ловких юнг и умелых штурманов. А еще мальчишки получили возможность блеснуть эрудицией и продемонстрировать  свои знания. Так же ребята ознакомились с книгами о наших защитниках, стихами о боевых буднях солдат, о военных наградах.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Уже несколько десятилетий мы верны традиции широко и всенародно встречать праздник защитника Отечества и отмечать его с особой торжественностью и теплотой.</dc:title>
  <dc:creator>USER</dc:creator>
  <cp:lastModifiedBy>USER</cp:lastModifiedBy>
  <cp:revision>5</cp:revision>
  <dcterms:created xsi:type="dcterms:W3CDTF">2016-02-29T05:45:02Z</dcterms:created>
  <dcterms:modified xsi:type="dcterms:W3CDTF">2016-02-29T06:28:50Z</dcterms:modified>
</cp:coreProperties>
</file>