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19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01.04.2016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01.04.2016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01.04.2016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01.04.2016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01.04.2016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01.04.2016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01.04.2016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01.04.2016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01.04.2016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01.04.2016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01.04.2016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01.04.2016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7" Type="http://schemas.openxmlformats.org/officeDocument/2006/relationships/image" Target="../media/image12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5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ru-RU" sz="8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Викторина </a:t>
            </a:r>
            <a:endParaRPr lang="ru-RU" sz="8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ru-RU" sz="4400" dirty="0" smtClean="0">
                <a:solidFill>
                  <a:schemeClr val="tx2"/>
                </a:solidFill>
              </a:rPr>
              <a:t>Виды спорта и олимпийская символика</a:t>
            </a:r>
            <a:endParaRPr lang="ru-RU" sz="4400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976275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 </a:t>
            </a:r>
            <a:r>
              <a:rPr lang="ru-RU" b="1" i="1" dirty="0">
                <a:solidFill>
                  <a:srgbClr val="FFFF00"/>
                </a:solidFill>
              </a:rPr>
              <a:t>Первое задание</a:t>
            </a:r>
            <a:r>
              <a:rPr lang="ru-RU" i="1" dirty="0">
                <a:solidFill>
                  <a:srgbClr val="FFFF00"/>
                </a:solidFill>
              </a:rPr>
              <a:t>: </a:t>
            </a:r>
            <a:r>
              <a:rPr lang="ru-RU" dirty="0"/>
              <a:t>Что за символ изображен на экране?</a:t>
            </a:r>
            <a:endParaRPr lang="ru-RU" dirty="0"/>
          </a:p>
        </p:txBody>
      </p:sp>
      <p:pic>
        <p:nvPicPr>
          <p:cNvPr id="1026" name="Picture 2" descr="C:\Users\Макс\Desktop\виды спорта\7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1916832"/>
            <a:ext cx="7776864" cy="42093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6865385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i="1" dirty="0">
                <a:solidFill>
                  <a:srgbClr val="FFFF00"/>
                </a:solidFill>
              </a:rPr>
              <a:t>Второе задание</a:t>
            </a:r>
            <a:r>
              <a:rPr lang="ru-RU" i="1" dirty="0">
                <a:solidFill>
                  <a:srgbClr val="FFFF00"/>
                </a:solidFill>
              </a:rPr>
              <a:t>:</a:t>
            </a:r>
            <a:r>
              <a:rPr lang="ru-RU" dirty="0">
                <a:solidFill>
                  <a:srgbClr val="FFFF00"/>
                </a:solidFill>
              </a:rPr>
              <a:t> </a:t>
            </a:r>
            <a:r>
              <a:rPr lang="ru-RU" dirty="0"/>
              <a:t>Определите, какой из видов спорта лишний </a:t>
            </a:r>
            <a:endParaRPr lang="ru-RU" dirty="0"/>
          </a:p>
        </p:txBody>
      </p:sp>
      <p:pic>
        <p:nvPicPr>
          <p:cNvPr id="2050" name="Picture 2" descr="C:\Users\Макс\Desktop\виды спорта\zimnie-vidy-sporta-280x280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2" y="3842111"/>
            <a:ext cx="2232247" cy="29523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Макс\Desktop\виды спорта\logo200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1772816"/>
            <a:ext cx="2664296" cy="1800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Макс\Desktop\виды спорта\kartinki--na-temu-deti-3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3861048"/>
            <a:ext cx="2736303" cy="22322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Макс\Desktop\виды спорта\ребенок-на-бобс-ее-36132740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3861048"/>
            <a:ext cx="2743161" cy="23345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7464916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764704"/>
            <a:ext cx="7772400" cy="4176464"/>
          </a:xfrm>
        </p:spPr>
        <p:txBody>
          <a:bodyPr>
            <a:normAutofit fontScale="90000"/>
          </a:bodyPr>
          <a:lstStyle/>
          <a:p>
            <a:r>
              <a:rPr lang="ru-RU" b="1" i="1" dirty="0" smtClean="0">
                <a:solidFill>
                  <a:srgbClr val="FFFF00"/>
                </a:solidFill>
              </a:rPr>
              <a:t/>
            </a:r>
            <a:br>
              <a:rPr lang="ru-RU" b="1" i="1" dirty="0" smtClean="0">
                <a:solidFill>
                  <a:srgbClr val="FFFF00"/>
                </a:solidFill>
              </a:rPr>
            </a:br>
            <a:r>
              <a:rPr lang="ru-RU" b="1" i="1" dirty="0">
                <a:solidFill>
                  <a:srgbClr val="FFFF00"/>
                </a:solidFill>
              </a:rPr>
              <a:t/>
            </a:r>
            <a:br>
              <a:rPr lang="ru-RU" b="1" i="1" dirty="0">
                <a:solidFill>
                  <a:srgbClr val="FFFF00"/>
                </a:solidFill>
              </a:rPr>
            </a:br>
            <a:r>
              <a:rPr lang="ru-RU" sz="5300" b="1" i="1" dirty="0" smtClean="0">
                <a:solidFill>
                  <a:srgbClr val="FFFF00"/>
                </a:solidFill>
              </a:rPr>
              <a:t>Третье </a:t>
            </a:r>
            <a:r>
              <a:rPr lang="ru-RU" sz="5300" b="1" i="1" dirty="0">
                <a:solidFill>
                  <a:srgbClr val="FFFF00"/>
                </a:solidFill>
              </a:rPr>
              <a:t>задание</a:t>
            </a:r>
            <a:r>
              <a:rPr lang="ru-RU" sz="5300" i="1" dirty="0">
                <a:solidFill>
                  <a:srgbClr val="FFFF00"/>
                </a:solidFill>
              </a:rPr>
              <a:t>:</a:t>
            </a:r>
            <a:r>
              <a:rPr lang="ru-RU" sz="5300" dirty="0"/>
              <a:t> </a:t>
            </a:r>
            <a:r>
              <a:rPr lang="ru-RU" sz="5300" dirty="0" smtClean="0"/>
              <a:t/>
            </a:r>
            <a:br>
              <a:rPr lang="ru-RU" sz="5300" dirty="0" smtClean="0"/>
            </a:br>
            <a:r>
              <a:rPr lang="ru-RU" sz="5300" dirty="0" smtClean="0"/>
              <a:t>Определите</a:t>
            </a:r>
            <a:r>
              <a:rPr lang="ru-RU" sz="5300" dirty="0"/>
              <a:t>, какие виды спорта изображены на </a:t>
            </a:r>
            <a:br>
              <a:rPr lang="ru-RU" sz="5300" dirty="0"/>
            </a:br>
            <a:r>
              <a:rPr lang="ru-RU" sz="5300" dirty="0"/>
              <a:t>экране</a:t>
            </a:r>
            <a:endParaRPr lang="ru-RU" sz="5300" dirty="0"/>
          </a:p>
        </p:txBody>
      </p:sp>
    </p:spTree>
    <p:extLst>
      <p:ext uri="{BB962C8B-B14F-4D97-AF65-F5344CB8AC3E}">
        <p14:creationId xmlns:p14="http://schemas.microsoft.com/office/powerpoint/2010/main" val="95664886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Макс\Desktop\виды спорта\s0004_t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571500"/>
            <a:ext cx="2520280" cy="25694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Макс\Desktop\виды спорта\8627714-Sport-Silhouette-Ice-Hockey-Player-isolated-black-image-on-white-background-Stock-Vector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6367" y="3645024"/>
            <a:ext cx="2242633" cy="2520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Макс\Desktop\виды спорта\rhythmicgymnastics_zps7d997f11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15072" y="620688"/>
            <a:ext cx="2393032" cy="2520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C:\Users\Макс\Desktop\виды спорта\sport-silhouette---soccer-player-kicking-ball-820b4f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9" y="3573016"/>
            <a:ext cx="2376263" cy="2592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C:\Users\Макс\Desktop\виды спорта\Vector-Likes-V-008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620688"/>
            <a:ext cx="2304256" cy="2520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7" descr="C:\Users\Макс\Desktop\виды спорта\u_89e1d24bf0bd9a55d0977909987bcc07_800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3645025"/>
            <a:ext cx="2294384" cy="2592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5335247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3557728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27584" y="980728"/>
            <a:ext cx="7560839" cy="1396521"/>
          </a:xfrm>
        </p:spPr>
        <p:txBody>
          <a:bodyPr>
            <a:noAutofit/>
          </a:bodyPr>
          <a:lstStyle/>
          <a:p>
            <a:r>
              <a:rPr lang="ru-RU" sz="3600" b="1" i="1" dirty="0">
                <a:solidFill>
                  <a:srgbClr val="FFFF00"/>
                </a:solidFill>
              </a:rPr>
              <a:t>Четвертое задание</a:t>
            </a:r>
            <a:r>
              <a:rPr lang="ru-RU" sz="3600" b="1" i="1" dirty="0"/>
              <a:t>:</a:t>
            </a:r>
            <a:r>
              <a:rPr lang="ru-RU" sz="3600" dirty="0"/>
              <a:t>  как одним словом можно назвать виды спорта изображенные на экране </a:t>
            </a:r>
            <a:endParaRPr lang="ru-RU" sz="3600" dirty="0"/>
          </a:p>
        </p:txBody>
      </p:sp>
      <p:pic>
        <p:nvPicPr>
          <p:cNvPr id="4098" name="Picture 2" descr="C:\Users\Макс\Desktop\виды спорта\zimnie-vidy-sporta-280x28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2492896"/>
            <a:ext cx="2088232" cy="34563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Макс\Desktop\виды спорта\ребенок-на-бобс-ее-3613274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2492896"/>
            <a:ext cx="2304256" cy="34563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C:\Users\Макс\Desktop\виды спорта\kartinki--na-temu-deti-3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2560622"/>
            <a:ext cx="2808312" cy="34606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7652496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2492896"/>
            <a:ext cx="8132440" cy="3312368"/>
          </a:xfrm>
        </p:spPr>
        <p:txBody>
          <a:bodyPr>
            <a:noAutofit/>
          </a:bodyPr>
          <a:lstStyle/>
          <a:p>
            <a:pPr algn="l"/>
            <a:r>
              <a:rPr lang="ru-RU" sz="7200" dirty="0" smtClean="0">
                <a:solidFill>
                  <a:schemeClr val="tx1"/>
                </a:solidFill>
              </a:rPr>
              <a:t>1.Зима</a:t>
            </a:r>
            <a:r>
              <a:rPr lang="ru-RU" sz="7200" dirty="0" smtClean="0"/>
              <a:t/>
            </a:r>
            <a:br>
              <a:rPr lang="ru-RU" sz="7200" dirty="0" smtClean="0"/>
            </a:br>
            <a:r>
              <a:rPr lang="ru-RU" sz="7200" dirty="0" smtClean="0"/>
              <a:t/>
            </a:r>
            <a:br>
              <a:rPr lang="ru-RU" sz="7200" dirty="0" smtClean="0"/>
            </a:br>
            <a:r>
              <a:rPr lang="ru-RU" sz="7200" dirty="0" smtClean="0">
                <a:solidFill>
                  <a:schemeClr val="tx1"/>
                </a:solidFill>
              </a:rPr>
              <a:t>2.Лето</a:t>
            </a:r>
            <a:br>
              <a:rPr lang="ru-RU" sz="7200" dirty="0" smtClean="0">
                <a:solidFill>
                  <a:schemeClr val="tx1"/>
                </a:solidFill>
              </a:rPr>
            </a:br>
            <a:endParaRPr lang="ru-RU" sz="7200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367365" y="1124744"/>
            <a:ext cx="6417734" cy="1252505"/>
          </a:xfrm>
        </p:spPr>
        <p:txBody>
          <a:bodyPr>
            <a:noAutofit/>
          </a:bodyPr>
          <a:lstStyle/>
          <a:p>
            <a:r>
              <a:rPr lang="ru-RU" sz="2800" b="1" i="1" dirty="0">
                <a:solidFill>
                  <a:srgbClr val="FFFF00"/>
                </a:solidFill>
              </a:rPr>
              <a:t>Пятое задание: </a:t>
            </a:r>
            <a:r>
              <a:rPr lang="ru-RU" sz="2800" dirty="0"/>
              <a:t>Соотнесите к какому времени года относятся данные виды спорта </a:t>
            </a:r>
          </a:p>
          <a:p>
            <a:endParaRPr lang="ru-RU" sz="2800" dirty="0"/>
          </a:p>
        </p:txBody>
      </p:sp>
      <p:pic>
        <p:nvPicPr>
          <p:cNvPr id="5122" name="Picture 2" descr="C:\Users\Макс\Desktop\виды спорта\kartinki--na-temu-deti-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4149080"/>
            <a:ext cx="4176464" cy="1656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C:\Users\Макс\Desktop\виды спорта\logo200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2276872"/>
            <a:ext cx="4176464" cy="16818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5106870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3413712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>
            <a:noAutofit/>
          </a:bodyPr>
          <a:lstStyle/>
          <a:p>
            <a:r>
              <a:rPr lang="ru-RU" sz="2800" b="1" i="1" dirty="0">
                <a:solidFill>
                  <a:srgbClr val="FFFF00"/>
                </a:solidFill>
              </a:rPr>
              <a:t>Шестое задание: </a:t>
            </a:r>
            <a:r>
              <a:rPr lang="ru-RU" sz="2800" dirty="0"/>
              <a:t>Соотнесите, к какому виду спорта относятся данные предметы и спортивный инвентарь. </a:t>
            </a:r>
            <a:endParaRPr lang="ru-RU" sz="2800" dirty="0"/>
          </a:p>
        </p:txBody>
      </p:sp>
      <p:pic>
        <p:nvPicPr>
          <p:cNvPr id="6147" name="Picture 3" descr="C:\Users\Макс\Desktop\виды спорта\8996807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2420888"/>
            <a:ext cx="7992888" cy="42028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0567969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5466936"/>
          </a:xfrm>
        </p:spPr>
        <p:txBody>
          <a:bodyPr>
            <a:normAutofit/>
          </a:bodyPr>
          <a:lstStyle/>
          <a:p>
            <a:r>
              <a:rPr lang="ru-RU" b="1" i="1" dirty="0" smtClean="0">
                <a:solidFill>
                  <a:srgbClr val="FFFF00"/>
                </a:solidFill>
              </a:rPr>
              <a:t/>
            </a:r>
            <a:br>
              <a:rPr lang="ru-RU" b="1" i="1" dirty="0" smtClean="0">
                <a:solidFill>
                  <a:srgbClr val="FFFF00"/>
                </a:solidFill>
              </a:rPr>
            </a:br>
            <a:r>
              <a:rPr lang="ru-RU" b="1" i="1" dirty="0">
                <a:solidFill>
                  <a:srgbClr val="FFFF00"/>
                </a:solidFill>
              </a:rPr>
              <a:t/>
            </a:r>
            <a:br>
              <a:rPr lang="ru-RU" b="1" i="1" dirty="0">
                <a:solidFill>
                  <a:srgbClr val="FFFF00"/>
                </a:solidFill>
              </a:rPr>
            </a:br>
            <a:r>
              <a:rPr lang="ru-RU" b="1" i="1" dirty="0" smtClean="0">
                <a:solidFill>
                  <a:srgbClr val="FFFF00"/>
                </a:solidFill>
              </a:rPr>
              <a:t>Седьмое </a:t>
            </a:r>
            <a:r>
              <a:rPr lang="ru-RU" b="1" i="1" dirty="0">
                <a:solidFill>
                  <a:srgbClr val="FFFF00"/>
                </a:solidFill>
              </a:rPr>
              <a:t>задание: </a:t>
            </a:r>
            <a: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</a:rPr>
              <a:t>Ответьте на вопрос - Начало дистанции это «Старт», а конец </a:t>
            </a:r>
            <a:r>
              <a:rPr lang="ru-RU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ее называется?</a:t>
            </a:r>
            <a:r>
              <a:rPr lang="ru-RU" dirty="0" smtClean="0"/>
              <a:t>?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4308750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980728"/>
            <a:ext cx="8229600" cy="4104456"/>
          </a:xfrm>
        </p:spPr>
        <p:txBody>
          <a:bodyPr>
            <a:normAutofit/>
          </a:bodyPr>
          <a:lstStyle/>
          <a:p>
            <a:r>
              <a:rPr lang="ru-RU" sz="12000" dirty="0" smtClean="0">
                <a:solidFill>
                  <a:srgbClr val="FF0000"/>
                </a:solidFill>
              </a:rPr>
              <a:t/>
            </a:r>
            <a:br>
              <a:rPr lang="ru-RU" sz="12000" dirty="0" smtClean="0">
                <a:solidFill>
                  <a:srgbClr val="FF0000"/>
                </a:solidFill>
              </a:rPr>
            </a:br>
            <a:r>
              <a:rPr lang="ru-RU" sz="12000" dirty="0" smtClean="0">
                <a:solidFill>
                  <a:srgbClr val="FF0000"/>
                </a:solidFill>
              </a:rPr>
              <a:t>Финиш</a:t>
            </a:r>
            <a:endParaRPr lang="ru-RU" sz="120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337183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836712"/>
            <a:ext cx="8229600" cy="4896544"/>
          </a:xfrm>
        </p:spPr>
        <p:txBody>
          <a:bodyPr>
            <a:normAutofit/>
          </a:bodyPr>
          <a:lstStyle/>
          <a:p>
            <a:r>
              <a:rPr lang="ru-RU" b="1" i="1" dirty="0" smtClean="0">
                <a:solidFill>
                  <a:srgbClr val="FFFF00"/>
                </a:solidFill>
              </a:rPr>
              <a:t/>
            </a:r>
            <a:br>
              <a:rPr lang="ru-RU" b="1" i="1" dirty="0" smtClean="0">
                <a:solidFill>
                  <a:srgbClr val="FFFF00"/>
                </a:solidFill>
              </a:rPr>
            </a:br>
            <a:r>
              <a:rPr lang="ru-RU" b="1" i="1" dirty="0" smtClean="0">
                <a:solidFill>
                  <a:srgbClr val="FFFF00"/>
                </a:solidFill>
              </a:rPr>
              <a:t>Восьмое </a:t>
            </a:r>
            <a:r>
              <a:rPr lang="ru-RU" b="1" i="1" dirty="0">
                <a:solidFill>
                  <a:srgbClr val="FFFF00"/>
                </a:solidFill>
              </a:rPr>
              <a:t>задание:</a:t>
            </a:r>
            <a:r>
              <a:rPr lang="ru-RU" dirty="0">
                <a:solidFill>
                  <a:srgbClr val="FFFF00"/>
                </a:solidFill>
              </a:rPr>
              <a:t> </a:t>
            </a:r>
            <a: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</a:rPr>
              <a:t>Что стремятся установить спортсмены на соревнованиях</a:t>
            </a:r>
            <a:r>
              <a:rPr lang="ru-RU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?</a:t>
            </a:r>
            <a:endParaRPr lang="ru-RU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297563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5826976"/>
          </a:xfrm>
        </p:spPr>
        <p:txBody>
          <a:bodyPr>
            <a:normAutofit/>
          </a:bodyPr>
          <a:lstStyle/>
          <a:p>
            <a:r>
              <a:rPr lang="ru-RU" sz="12000" dirty="0" smtClean="0">
                <a:solidFill>
                  <a:srgbClr val="FF0000"/>
                </a:solidFill>
              </a:rPr>
              <a:t>Рекорд</a:t>
            </a:r>
            <a:endParaRPr lang="ru-RU" sz="120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069688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48680"/>
            <a:ext cx="8229600" cy="5400600"/>
          </a:xfrm>
        </p:spPr>
        <p:txBody>
          <a:bodyPr>
            <a:normAutofit/>
          </a:bodyPr>
          <a:lstStyle/>
          <a:p>
            <a:r>
              <a:rPr lang="ru-RU" sz="12000" dirty="0" smtClean="0">
                <a:solidFill>
                  <a:srgbClr val="FF0000"/>
                </a:solidFill>
              </a:rPr>
              <a:t>Конец!!!!</a:t>
            </a:r>
            <a:endParaRPr lang="ru-RU" sz="120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365172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Волна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77</TotalTime>
  <Words>72</Words>
  <Application>Microsoft Office PowerPoint</Application>
  <PresentationFormat>Экран (4:3)</PresentationFormat>
  <Paragraphs>14</Paragraphs>
  <Slides>13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Волна</vt:lpstr>
      <vt:lpstr>Викторина </vt:lpstr>
      <vt:lpstr> Первое задание: Что за символ изображен на экране?</vt:lpstr>
      <vt:lpstr>Второе задание: Определите, какой из видов спорта лишний </vt:lpstr>
      <vt:lpstr>  Третье задание:  Определите, какие виды спорта изображены на  экране</vt:lpstr>
      <vt:lpstr>Презентация PowerPoint</vt:lpstr>
      <vt:lpstr>Презентация PowerPoint</vt:lpstr>
      <vt:lpstr>1.Зима  2.Лето </vt:lpstr>
      <vt:lpstr>Презентация PowerPoint</vt:lpstr>
      <vt:lpstr>  Седьмое задание: Ответьте на вопрос - Начало дистанции это «Старт», а конец ее называется?? </vt:lpstr>
      <vt:lpstr> Финиш</vt:lpstr>
      <vt:lpstr> Восьмое задание: Что стремятся установить спортсмены на соревнованиях?</vt:lpstr>
      <vt:lpstr>Рекорд</vt:lpstr>
      <vt:lpstr>Конец!!!!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Викторина </dc:title>
  <dc:creator>Макс</dc:creator>
  <cp:lastModifiedBy>Макс</cp:lastModifiedBy>
  <cp:revision>8</cp:revision>
  <dcterms:created xsi:type="dcterms:W3CDTF">2016-04-01T09:49:02Z</dcterms:created>
  <dcterms:modified xsi:type="dcterms:W3CDTF">2016-04-01T11:16:24Z</dcterms:modified>
</cp:coreProperties>
</file>