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1146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6010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379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312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216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4470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1780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0971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2433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0568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0503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81D0E-9807-48F5-8513-FD4643A15A91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7B3DE-A326-4926-8BE3-EF75785DC7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7984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800199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Осень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главное время для борьбы с детским травматизмом на дорогах. Во всем мире сейчас проходят уличные акции и социальные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кампании,</a:t>
            </a:r>
            <a:r>
              <a:rPr lang="ru-RU" sz="1800" dirty="0" smtClean="0"/>
              <a:t> детские сады и школы посещают </a:t>
            </a:r>
            <a:r>
              <a:rPr lang="ru-RU" sz="1800" dirty="0"/>
              <a:t>инспекторы с лекциями</a:t>
            </a:r>
            <a:r>
              <a:rPr lang="ru-RU" sz="1800" dirty="0" smtClean="0"/>
              <a:t>. И наш детский сад не стал исключением, в сентябре в гостях у ребят побывали сотрудники </a:t>
            </a:r>
            <a:r>
              <a:rPr lang="ru-RU" sz="1800" dirty="0" err="1" smtClean="0"/>
              <a:t>Ревдинского</a:t>
            </a:r>
            <a:r>
              <a:rPr lang="ru-RU" sz="1800" dirty="0" smtClean="0"/>
              <a:t> ГИБДД и еще раз рассказали дошкольникам о правилах дорожного движения.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ГИББД\WP_20160921_11_10_51_P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416824" cy="430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3661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ГИББД\WP_20160921_11_09_35_Pr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7544" y="836712"/>
            <a:ext cx="820891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56829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60</Words>
  <Application>Microsoft Office PowerPoint</Application>
  <PresentationFormat>Экран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Осень – главное время для борьбы с детским травматизмом на дорогах. Во всем мире сейчас проходят уличные акции и социальные кампании, детские сады и школы посещают инспекторы с лекциями. И наш детский сад не стал исключением, в сентябре в гостях у ребят побывали сотрудники Ревдинского ГИБДД и еще раз рассказали дошкольникам о правилах дорожного движения.  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6</cp:revision>
  <dcterms:created xsi:type="dcterms:W3CDTF">2016-09-27T02:27:22Z</dcterms:created>
  <dcterms:modified xsi:type="dcterms:W3CDTF">2016-09-26T16:03:30Z</dcterms:modified>
</cp:coreProperties>
</file>