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58" r:id="rId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64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94B073-A3E8-4D10-8209-8A5C3573F86B}" type="datetimeFigureOut">
              <a:rPr lang="ru-RU" smtClean="0"/>
              <a:t>27.09.2016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A3FC9C-5C32-4EC8-B6C3-DDB6A1C9A09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94B073-A3E8-4D10-8209-8A5C3573F86B}" type="datetimeFigureOut">
              <a:rPr lang="ru-RU" smtClean="0"/>
              <a:t>27.09.2016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A3FC9C-5C32-4EC8-B6C3-DDB6A1C9A09C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94B073-A3E8-4D10-8209-8A5C3573F86B}" type="datetimeFigureOut">
              <a:rPr lang="ru-RU" smtClean="0"/>
              <a:t>27.09.2016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A3FC9C-5C32-4EC8-B6C3-DDB6A1C9A09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94B073-A3E8-4D10-8209-8A5C3573F86B}" type="datetimeFigureOut">
              <a:rPr lang="ru-RU" smtClean="0"/>
              <a:t>27.09.2016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A3FC9C-5C32-4EC8-B6C3-DDB6A1C9A09C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94B073-A3E8-4D10-8209-8A5C3573F86B}" type="datetimeFigureOut">
              <a:rPr lang="ru-RU" smtClean="0"/>
              <a:t>27.09.2016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A3FC9C-5C32-4EC8-B6C3-DDB6A1C9A09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94B073-A3E8-4D10-8209-8A5C3573F86B}" type="datetimeFigureOut">
              <a:rPr lang="ru-RU" smtClean="0"/>
              <a:t>27.09.2016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A3FC9C-5C32-4EC8-B6C3-DDB6A1C9A09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94B073-A3E8-4D10-8209-8A5C3573F86B}" type="datetimeFigureOut">
              <a:rPr lang="ru-RU" smtClean="0"/>
              <a:t>27.09.2016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A3FC9C-5C32-4EC8-B6C3-DDB6A1C9A09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94B073-A3E8-4D10-8209-8A5C3573F86B}" type="datetimeFigureOut">
              <a:rPr lang="ru-RU" smtClean="0"/>
              <a:t>27.09.2016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A3FC9C-5C32-4EC8-B6C3-DDB6A1C9A09C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94B073-A3E8-4D10-8209-8A5C3573F86B}" type="datetimeFigureOut">
              <a:rPr lang="ru-RU" smtClean="0"/>
              <a:t>27.09.2016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A3FC9C-5C32-4EC8-B6C3-DDB6A1C9A09C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94B073-A3E8-4D10-8209-8A5C3573F86B}" type="datetimeFigureOut">
              <a:rPr lang="ru-RU" smtClean="0"/>
              <a:t>27.09.2016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A3FC9C-5C32-4EC8-B6C3-DDB6A1C9A09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94B073-A3E8-4D10-8209-8A5C3573F86B}" type="datetimeFigureOut">
              <a:rPr lang="ru-RU" smtClean="0"/>
              <a:t>27.09.2016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A3FC9C-5C32-4EC8-B6C3-DDB6A1C9A09C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A294B073-A3E8-4D10-8209-8A5C3573F86B}" type="datetimeFigureOut">
              <a:rPr lang="ru-RU" smtClean="0"/>
              <a:t>27.09.2016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A3A3FC9C-5C32-4EC8-B6C3-DDB6A1C9A09C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548681"/>
            <a:ext cx="7772400" cy="1080119"/>
          </a:xfrm>
        </p:spPr>
        <p:txBody>
          <a:bodyPr>
            <a:normAutofit/>
          </a:bodyPr>
          <a:lstStyle/>
          <a:p>
            <a:pPr algn="just"/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Наступила осень. Солнце греет еще почти по-летнему, стремясь отдать последнее нерастраченное тепло. На голубом и чистом небе почти нет туч. Только ветер стал  более холодным и резким, напоминая о том, что на дворе уже сентябрь месяц. Среди яркой зелени уже заметны первые предвестники осени- желтые и красные листья.</a:t>
            </a:r>
            <a:endPara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132856"/>
            <a:ext cx="6400800" cy="4032448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1026" name="Picture 2" descr="C:\Users\USER\Desktop\лес 2016\DSC0325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844825"/>
            <a:ext cx="4512501" cy="3384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SER\Desktop\лес 2016\DSC0329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3068960"/>
            <a:ext cx="4248472" cy="32279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297861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esktop\лес 2016\DSC0326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656" y="793166"/>
            <a:ext cx="4203328" cy="3355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SER\Desktop\лес 2016\DSC0327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9" y="4365104"/>
            <a:ext cx="2808312" cy="2106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USER\Desktop\лес 2016\DSC0329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042252" y="1219964"/>
            <a:ext cx="4042551" cy="32493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110224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ER\Desktop\лес 2016\DSC0326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97514" y="1250758"/>
            <a:ext cx="5472608" cy="4644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USER\Desktop\лес 2016\DSC0327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836712"/>
            <a:ext cx="3468385" cy="2758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USER\Desktop\лес 2016\DSC0326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3861048"/>
            <a:ext cx="3468385" cy="244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80605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Desktop\лес 2016\DSC0330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764704"/>
            <a:ext cx="4615541" cy="3461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USER\Desktop\лес 2016\DSC0329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3739334"/>
            <a:ext cx="3420915" cy="2858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USER\Desktop\лес 2016\DSC0329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12902" y="830123"/>
            <a:ext cx="2736304" cy="27494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0319571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30</TotalTime>
  <Words>56</Words>
  <Application>Microsoft Office PowerPoint</Application>
  <PresentationFormat>Экран (4:3)</PresentationFormat>
  <Paragraphs>1</Paragraphs>
  <Slides>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</vt:i4>
      </vt:variant>
    </vt:vector>
  </HeadingPairs>
  <TitlesOfParts>
    <vt:vector size="5" baseType="lpstr">
      <vt:lpstr>Волна</vt:lpstr>
      <vt:lpstr>Наступила осень. Солнце греет еще почти по-летнему, стремясь отдать последнее нерастраченное тепло. На голубом и чистом небе почти нет туч. Только ветер стал  более холодным и резким, напоминая о том, что на дворе уже сентябрь месяц. Среди яркой зелени уже заметны первые предвестники осени- желтые и красные листья.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Наступила осень. Солнце греет еще почти по-летнему, стремясь отдать последнее нерастраченное тепло. На голубом и чистом небе почти нет туч. Только ветер стал  более холодным и резким, напоминая о том, что на дворе уже сентябрь месяц. Среди яркой зелени уже заметны первые предвестники осени- желтые и красные листья.</dc:title>
  <dc:creator>USER</dc:creator>
  <cp:lastModifiedBy>USER</cp:lastModifiedBy>
  <cp:revision>4</cp:revision>
  <dcterms:created xsi:type="dcterms:W3CDTF">2016-09-27T03:47:11Z</dcterms:created>
  <dcterms:modified xsi:type="dcterms:W3CDTF">2016-09-27T08:39:44Z</dcterms:modified>
</cp:coreProperties>
</file>