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64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85AF4-E9AD-4CF7-BC3E-A937EF26B8D1}" type="datetimeFigureOut">
              <a:rPr lang="ru-RU" smtClean="0"/>
              <a:t>27.09.2016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B3D8A-48C6-4A55-96CD-00BBA099FAC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85AF4-E9AD-4CF7-BC3E-A937EF26B8D1}" type="datetimeFigureOut">
              <a:rPr lang="ru-RU" smtClean="0"/>
              <a:t>27.09.2016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B3D8A-48C6-4A55-96CD-00BBA099FAC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85AF4-E9AD-4CF7-BC3E-A937EF26B8D1}" type="datetimeFigureOut">
              <a:rPr lang="ru-RU" smtClean="0"/>
              <a:t>27.09.2016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B3D8A-48C6-4A55-96CD-00BBA099FAC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85AF4-E9AD-4CF7-BC3E-A937EF26B8D1}" type="datetimeFigureOut">
              <a:rPr lang="ru-RU" smtClean="0"/>
              <a:t>27.09.2016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B3D8A-48C6-4A55-96CD-00BBA099FAC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85AF4-E9AD-4CF7-BC3E-A937EF26B8D1}" type="datetimeFigureOut">
              <a:rPr lang="ru-RU" smtClean="0"/>
              <a:t>27.09.2016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B3D8A-48C6-4A55-96CD-00BBA099FAC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85AF4-E9AD-4CF7-BC3E-A937EF26B8D1}" type="datetimeFigureOut">
              <a:rPr lang="ru-RU" smtClean="0"/>
              <a:t>27.09.2016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B3D8A-48C6-4A55-96CD-00BBA099FAC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85AF4-E9AD-4CF7-BC3E-A937EF26B8D1}" type="datetimeFigureOut">
              <a:rPr lang="ru-RU" smtClean="0"/>
              <a:t>27.09.2016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B3D8A-48C6-4A55-96CD-00BBA099FAC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85AF4-E9AD-4CF7-BC3E-A937EF26B8D1}" type="datetimeFigureOut">
              <a:rPr lang="ru-RU" smtClean="0"/>
              <a:t>27.09.2016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B3D8A-48C6-4A55-96CD-00BBA099FAC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85AF4-E9AD-4CF7-BC3E-A937EF26B8D1}" type="datetimeFigureOut">
              <a:rPr lang="ru-RU" smtClean="0"/>
              <a:t>27.09.2016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B3D8A-48C6-4A55-96CD-00BBA099FACE}" type="slidenum">
              <a:rPr lang="ru-RU" smtClean="0"/>
              <a:t>‹#›</a:t>
            </a:fld>
            <a:endParaRPr lang="ru-RU"/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85AF4-E9AD-4CF7-BC3E-A937EF26B8D1}" type="datetimeFigureOut">
              <a:rPr lang="ru-RU" smtClean="0"/>
              <a:t>27.09.2016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B3D8A-48C6-4A55-96CD-00BBA099FAC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85AF4-E9AD-4CF7-BC3E-A937EF26B8D1}" type="datetimeFigureOut">
              <a:rPr lang="ru-RU" smtClean="0"/>
              <a:t>27.09.2016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B3D8A-48C6-4A55-96CD-00BBA099FAC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C4485AF4-E9AD-4CF7-BC3E-A937EF26B8D1}" type="datetimeFigureOut">
              <a:rPr lang="ru-RU" smtClean="0"/>
              <a:t>27.09.2016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DB8B3D8A-48C6-4A55-96CD-00BBA099FACE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404665"/>
            <a:ext cx="7117180" cy="1008112"/>
          </a:xfrm>
        </p:spPr>
        <p:txBody>
          <a:bodyPr/>
          <a:lstStyle/>
          <a:p>
            <a:pPr algn="ctr"/>
            <a:r>
              <a:rPr lang="ru-RU" sz="4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Витамины с грядки</a:t>
            </a:r>
            <a:endParaRPr lang="ru-RU" sz="4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09442" y="1916832"/>
            <a:ext cx="7117180" cy="3721968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026" name="Picture 2" descr="C:\Users\USER\Desktop\посадка лука\WP_20160920_10_26_46_Pro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74"/>
          <a:stretch/>
        </p:blipFill>
        <p:spPr bwMode="auto">
          <a:xfrm rot="4508415">
            <a:off x="-190661" y="2723053"/>
            <a:ext cx="4824095" cy="2870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ER\Desktop\посадка лука\WP_20160530_10_52_23_Pr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316932">
            <a:off x="4425679" y="2699176"/>
            <a:ext cx="5013868" cy="2826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кругленный прямоугольник 4"/>
          <p:cNvSpPr/>
          <p:nvPr/>
        </p:nvSpPr>
        <p:spPr>
          <a:xfrm>
            <a:off x="4908601" y="1916832"/>
            <a:ext cx="383479" cy="4571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78313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C:\Users\USER\Desktop\посадка лука\WP_20160531_07_29_30_Pro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41" r="15442"/>
          <a:stretch/>
        </p:blipFill>
        <p:spPr bwMode="auto">
          <a:xfrm>
            <a:off x="467544" y="474940"/>
            <a:ext cx="3657600" cy="3004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USER\Desktop\посадка лука\WP_20160531_10_43_04_Pr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401888" y="1546473"/>
            <a:ext cx="5762372" cy="3619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USER\Desktop\посадка лука\WP_20160531_10_37_23_Pro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95" r="24884"/>
          <a:stretch/>
        </p:blipFill>
        <p:spPr bwMode="auto">
          <a:xfrm rot="5400000">
            <a:off x="731862" y="3661749"/>
            <a:ext cx="3128962" cy="3095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39441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\Desktop\посадка лука\WP_20160531_10_45_33_Pro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00" r="20654"/>
          <a:stretch/>
        </p:blipFill>
        <p:spPr bwMode="auto">
          <a:xfrm rot="5400000">
            <a:off x="791580" y="1736812"/>
            <a:ext cx="3960440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USER\Desktop\посадка лука\WP_20160531_10_48_35_Pr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139952" y="1700808"/>
            <a:ext cx="5904656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92804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ER\Desktop\посадка лука\WP_20160920_10_26_54_Pro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146"/>
          <a:stretch/>
        </p:blipFill>
        <p:spPr bwMode="auto">
          <a:xfrm rot="5400000">
            <a:off x="1367645" y="826430"/>
            <a:ext cx="6408713" cy="5184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222501"/>
      </p:ext>
    </p:extLst>
  </p:cSld>
  <p:clrMapOvr>
    <a:masterClrMapping/>
  </p:clrMapOvr>
</p:sld>
</file>

<file path=ppt/theme/theme1.xml><?xml version="1.0" encoding="utf-8"?>
<a:theme xmlns:a="http://schemas.openxmlformats.org/drawingml/2006/main" name="Spring">
  <a:themeElements>
    <a:clrScheme name="Spring">
      <a:dk1>
        <a:sysClr val="windowText" lastClr="000000"/>
      </a:dk1>
      <a:lt1>
        <a:sysClr val="window" lastClr="FFFFFF"/>
      </a:lt1>
      <a:dk2>
        <a:srgbClr val="66822D"/>
      </a:dk2>
      <a:lt2>
        <a:srgbClr val="BEEA73"/>
      </a:lt2>
      <a:accent1>
        <a:srgbClr val="C1EC76"/>
      </a:accent1>
      <a:accent2>
        <a:srgbClr val="8FE28A"/>
      </a:accent2>
      <a:accent3>
        <a:srgbClr val="F3BF45"/>
      </a:accent3>
      <a:accent4>
        <a:srgbClr val="F47E5A"/>
      </a:accent4>
      <a:accent5>
        <a:srgbClr val="F489CF"/>
      </a:accent5>
      <a:accent6>
        <a:srgbClr val="B56FF4"/>
      </a:accent6>
      <a:hlink>
        <a:srgbClr val="408080"/>
      </a:hlink>
      <a:folHlink>
        <a:srgbClr val="5EAEAE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Весна</Template>
  <TotalTime>30</TotalTime>
  <Words>3</Words>
  <Application>Microsoft Office PowerPoint</Application>
  <PresentationFormat>Экран (4:3)</PresentationFormat>
  <Paragraphs>1</Paragraphs>
  <Slides>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5" baseType="lpstr">
      <vt:lpstr>Spring</vt:lpstr>
      <vt:lpstr>Витамины с грядки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Витамины с грядки</dc:title>
  <dc:creator>USER</dc:creator>
  <cp:lastModifiedBy>USER</cp:lastModifiedBy>
  <cp:revision>4</cp:revision>
  <dcterms:created xsi:type="dcterms:W3CDTF">2016-09-27T09:30:07Z</dcterms:created>
  <dcterms:modified xsi:type="dcterms:W3CDTF">2016-09-27T10:00:35Z</dcterms:modified>
</cp:coreProperties>
</file>